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56" r:id="rId4"/>
    <p:sldId id="257" r:id="rId5"/>
    <p:sldId id="259" r:id="rId6"/>
    <p:sldId id="261" r:id="rId7"/>
    <p:sldId id="258" r:id="rId8"/>
    <p:sldId id="260" r:id="rId9"/>
    <p:sldId id="262" r:id="rId10"/>
    <p:sldId id="264" r:id="rId11"/>
    <p:sldId id="263" r:id="rId12"/>
    <p:sldId id="265" r:id="rId13"/>
    <p:sldId id="266" r:id="rId14"/>
    <p:sldId id="269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7E"/>
    <a:srgbClr val="EC1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microsoft.com/office/2007/relationships/media" Target="file:///C:\Users\Lenovo\Downloads\Big,%20Big,%20Big%20-%20Adjectives%20Song%20for%20Kids.mp4" TargetMode="External"/><Relationship Id="rId1" Type="http://schemas.openxmlformats.org/officeDocument/2006/relationships/video" Target="file:///C:\Users\Lenovo\Downloads\Big,%20Big,%20Big%20-%20Adjectives%20Song%20for%20Kids.mp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grammar-monster.com/lessons/adjectives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www.youtube.com/watch?v=jSepkJV91m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735" y="365125"/>
            <a:ext cx="8521065" cy="1325880"/>
          </a:xfrm>
        </p:spPr>
        <p:txBody>
          <a:bodyPr/>
          <a:p>
            <a:endParaRPr lang="en-US"/>
          </a:p>
        </p:txBody>
      </p:sp>
      <p:pic>
        <p:nvPicPr>
          <p:cNvPr id="4" name="Big, Big, Big - Adjectives Song for Kids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905" y="-17145"/>
            <a:ext cx="12211685" cy="6889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945" y="817880"/>
            <a:ext cx="8658225" cy="1114425"/>
          </a:xfrm>
        </p:spPr>
        <p:txBody>
          <a:bodyPr/>
          <a:p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Example:</a:t>
            </a:r>
            <a:endParaRPr lang="en-PH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770" y="2400300"/>
            <a:ext cx="7645400" cy="3444875"/>
          </a:xfrm>
        </p:spPr>
        <p:txBody>
          <a:bodyPr/>
          <a:p>
            <a:pPr marL="0" indent="0">
              <a:buNone/>
            </a:pPr>
            <a:r>
              <a:rPr lang="en-PH" altLang="en-US" sz="4000"/>
              <a:t> It's a </a:t>
            </a:r>
            <a:r>
              <a:rPr lang="en-PH" altLang="en-US" sz="4000" u="sng">
                <a:solidFill>
                  <a:srgbClr val="FE007E"/>
                </a:solidFill>
              </a:rPr>
              <a:t>bright sunny</a:t>
            </a:r>
            <a:r>
              <a:rPr lang="en-PH" altLang="en-US" sz="4000"/>
              <a:t> </a:t>
            </a:r>
            <a:r>
              <a:rPr lang="en-PH" altLang="en-US" sz="4000" u="sng">
                <a:solidFill>
                  <a:srgbClr val="FFC000"/>
                </a:solidFill>
              </a:rPr>
              <a:t>day</a:t>
            </a:r>
            <a:r>
              <a:rPr lang="en-PH" altLang="en-US" sz="4000"/>
              <a:t>.</a:t>
            </a:r>
            <a:endParaRPr lang="en-PH" altLang="en-US" sz="400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527165" y="3130550"/>
            <a:ext cx="0" cy="5969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endCxn id="8" idx="2"/>
          </p:cNvCxnSpPr>
          <p:nvPr/>
        </p:nvCxnSpPr>
        <p:spPr>
          <a:xfrm flipH="1" flipV="1">
            <a:off x="8218170" y="1698625"/>
            <a:ext cx="7620" cy="70167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5210810" y="3800475"/>
            <a:ext cx="2632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PH" altLang="en-US" sz="3600">
                <a:solidFill>
                  <a:srgbClr val="FE007E"/>
                </a:solidFill>
                <a:latin typeface="Comic Sans MS" panose="030F0702030302020204" charset="0"/>
                <a:cs typeface="Comic Sans MS" panose="030F0702030302020204" charset="0"/>
              </a:rPr>
              <a:t>Adjectives</a:t>
            </a:r>
            <a:endParaRPr lang="en-PH" altLang="en-US" sz="3600">
              <a:solidFill>
                <a:srgbClr val="FE007E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585075" y="1053465"/>
            <a:ext cx="1266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PH" altLang="en-US" sz="36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Noun</a:t>
            </a:r>
            <a:endParaRPr lang="en-PH" altLang="en-US" sz="36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145" y="667385"/>
            <a:ext cx="8415655" cy="1325880"/>
          </a:xfrm>
        </p:spPr>
        <p:txBody>
          <a:bodyPr>
            <a:normAutofit fontScale="90000"/>
          </a:bodyPr>
          <a:p>
            <a:pPr algn="ctr"/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Adjectives also ask the questions:</a:t>
            </a:r>
            <a:endParaRPr lang="en-PH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rcRect l="17666" t="47382" r="63115" b="44576"/>
          <a:stretch>
            <a:fillRect/>
          </a:stretch>
        </p:blipFill>
        <p:spPr>
          <a:xfrm>
            <a:off x="4252595" y="2272665"/>
            <a:ext cx="3086735" cy="100965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rcRect l="39330" t="47217" r="40809" b="44526"/>
          <a:stretch>
            <a:fillRect/>
          </a:stretch>
        </p:blipFill>
        <p:spPr>
          <a:xfrm>
            <a:off x="8082280" y="2272665"/>
            <a:ext cx="3271520" cy="106299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1"/>
          <a:srcRect l="17833" t="63053" r="62951" b="27087"/>
          <a:stretch>
            <a:fillRect/>
          </a:stretch>
        </p:blipFill>
        <p:spPr>
          <a:xfrm>
            <a:off x="4252595" y="3771900"/>
            <a:ext cx="3086735" cy="89408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"/>
          <a:srcRect l="39509" t="62631" r="41016" b="28116"/>
          <a:stretch>
            <a:fillRect/>
          </a:stretch>
        </p:blipFill>
        <p:spPr>
          <a:xfrm>
            <a:off x="8082280" y="3771900"/>
            <a:ext cx="3333115" cy="894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7510" y="787400"/>
            <a:ext cx="7902575" cy="1085215"/>
          </a:xfrm>
        </p:spPr>
        <p:txBody>
          <a:bodyPr/>
          <a:p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Example:</a:t>
            </a:r>
            <a:endParaRPr lang="en-PH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62680" y="2823210"/>
            <a:ext cx="7691120" cy="3565525"/>
          </a:xfrm>
        </p:spPr>
        <p:txBody>
          <a:bodyPr/>
          <a:p>
            <a:pPr marL="0" indent="0">
              <a:buNone/>
            </a:pPr>
            <a:r>
              <a:rPr lang="en-PH" altLang="en-US" sz="3500"/>
              <a:t> Today is a </a:t>
            </a:r>
            <a:r>
              <a:rPr lang="en-PH" altLang="en-US" sz="3500" u="sng">
                <a:solidFill>
                  <a:srgbClr val="00B0F0"/>
                </a:solidFill>
              </a:rPr>
              <a:t>warm</a:t>
            </a:r>
            <a:r>
              <a:rPr lang="en-PH" altLang="en-US" sz="3500"/>
              <a:t> day with </a:t>
            </a:r>
            <a:r>
              <a:rPr lang="en-PH" altLang="en-US" sz="3500" u="sng">
                <a:solidFill>
                  <a:srgbClr val="FE007E"/>
                </a:solidFill>
              </a:rPr>
              <a:t>hundreds</a:t>
            </a:r>
            <a:r>
              <a:rPr lang="en-PH" altLang="en-US" sz="3500"/>
              <a:t> of 	birds chirping in the </a:t>
            </a:r>
            <a:r>
              <a:rPr lang="en-PH" altLang="en-US" sz="3500" u="sng">
                <a:solidFill>
                  <a:srgbClr val="00B0F0"/>
                </a:solidFill>
              </a:rPr>
              <a:t>clear blue</a:t>
            </a:r>
            <a:r>
              <a:rPr lang="en-PH" altLang="en-US" sz="3500"/>
              <a:t> sky.</a:t>
            </a:r>
            <a:endParaRPr lang="en-PH" altLang="en-US" sz="350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291955" y="3810635"/>
            <a:ext cx="0" cy="5969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208395" y="2121535"/>
            <a:ext cx="7620" cy="70167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9291955" y="2121535"/>
            <a:ext cx="7620" cy="70167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1"/>
          <a:srcRect l="17666" t="47382" r="63115" b="44576"/>
          <a:stretch>
            <a:fillRect/>
          </a:stretch>
        </p:blipFill>
        <p:spPr>
          <a:xfrm>
            <a:off x="5476240" y="1518920"/>
            <a:ext cx="1471295" cy="48133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1"/>
          <a:srcRect l="17666" t="47382" r="63115" b="44576"/>
          <a:stretch>
            <a:fillRect/>
          </a:stretch>
        </p:blipFill>
        <p:spPr>
          <a:xfrm>
            <a:off x="8555990" y="4513580"/>
            <a:ext cx="1471295" cy="48133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1"/>
          <a:srcRect l="17833" t="63053" r="62951" b="27087"/>
          <a:stretch>
            <a:fillRect/>
          </a:stretch>
        </p:blipFill>
        <p:spPr>
          <a:xfrm>
            <a:off x="8515985" y="1551305"/>
            <a:ext cx="1550670" cy="4489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3470" y="1241425"/>
            <a:ext cx="7585075" cy="3229610"/>
          </a:xfrm>
        </p:spPr>
        <p:txBody>
          <a:bodyPr/>
          <a:p>
            <a:pPr algn="ctr"/>
            <a:r>
              <a:rPr lang="en-PH" altLang="en-US" sz="5400">
                <a:latin typeface="Comic Sans MS" panose="030F0702030302020204" charset="0"/>
                <a:cs typeface="Comic Sans MS" panose="030F0702030302020204" charset="0"/>
              </a:rPr>
              <a:t>What is Adjectives?</a:t>
            </a:r>
            <a:br>
              <a:rPr lang="en-PH" altLang="en-US" sz="5400">
                <a:latin typeface="Comic Sans MS" panose="030F0702030302020204" charset="0"/>
                <a:cs typeface="Comic Sans MS" panose="030F0702030302020204" charset="0"/>
              </a:rPr>
            </a:br>
            <a:br>
              <a:rPr lang="en-PH" altLang="en-US" sz="1800">
                <a:latin typeface="Comic Sans MS" panose="030F0702030302020204" charset="0"/>
                <a:cs typeface="Comic Sans MS" panose="030F0702030302020204" charset="0"/>
              </a:rPr>
            </a:br>
            <a:r>
              <a:rPr lang="en-PH" altLang="en-US" sz="3200">
                <a:latin typeface="Comic Sans MS" panose="030F0702030302020204" charset="0"/>
                <a:cs typeface="Comic Sans MS" panose="030F0702030302020204" charset="0"/>
                <a:hlinkClick r:id="rId1" action="ppaction://hlinkfile"/>
              </a:rPr>
              <a:t>URL</a:t>
            </a:r>
            <a:endParaRPr lang="en-PH" altLang="en-US" sz="32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46855" y="820420"/>
            <a:ext cx="6576060" cy="2387600"/>
          </a:xfrm>
        </p:spPr>
        <p:txBody>
          <a:bodyPr/>
          <a:p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Adjectives Order</a:t>
            </a:r>
            <a:endParaRPr lang="en-PH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56785" y="3390900"/>
            <a:ext cx="5155565" cy="1143000"/>
          </a:xfrm>
        </p:spPr>
        <p:txBody>
          <a:bodyPr/>
          <a:p>
            <a:r>
              <a:rPr lang="en-PH" altLang="en-US" sz="4800">
                <a:solidFill>
                  <a:srgbClr val="FFFF00"/>
                </a:solidFill>
                <a:hlinkClick r:id="rId1" action="ppaction://hlinkfile"/>
              </a:rPr>
              <a:t>URL</a:t>
            </a:r>
            <a:endParaRPr lang="en-PH" altLang="en-US" sz="4800">
              <a:solidFill>
                <a:srgbClr val="FFFF00"/>
              </a:solidFill>
              <a:hlinkClick r:id="rId1" action="ppaction://hlinkfil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780" y="605155"/>
            <a:ext cx="8415020" cy="1220470"/>
          </a:xfrm>
        </p:spPr>
        <p:txBody>
          <a:bodyPr/>
          <a:p>
            <a:r>
              <a:rPr lang="en-PH" altLang="en-US"/>
              <a:t>References:</a:t>
            </a:r>
            <a:endParaRPr lang="en-PH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280" y="1825625"/>
            <a:ext cx="8097520" cy="3143885"/>
          </a:xfrm>
        </p:spPr>
        <p:txBody>
          <a:bodyPr/>
          <a:p>
            <a:pPr marL="0" indent="0">
              <a:buNone/>
            </a:pPr>
            <a:r>
              <a:rPr lang="en-PH" altLang="en-US"/>
              <a:t>https://www.youtube.com/watch?v=jSepkJV91mk</a:t>
            </a:r>
            <a:endParaRPr lang="en-PH" altLang="en-US"/>
          </a:p>
          <a:p>
            <a:pPr marL="0" indent="0">
              <a:buNone/>
            </a:pPr>
            <a:r>
              <a:rPr lang="en-PH" altLang="en-US"/>
              <a:t>https://www.slideshare.net/hersheyssa/adjectives-ppt</a:t>
            </a:r>
            <a:endParaRPr lang="en-PH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3660" y="1450658"/>
            <a:ext cx="9144000" cy="2387600"/>
          </a:xfrm>
        </p:spPr>
        <p:txBody>
          <a:bodyPr/>
          <a:lstStyle/>
          <a:p>
            <a:r>
              <a:rPr lang="en-PH" altLang="en-US" sz="9600" dirty="0">
                <a:latin typeface="Comic Sans MS" panose="030F0702030302020204" charset="0"/>
                <a:cs typeface="Comic Sans MS" panose="030F0702030302020204" charset="0"/>
              </a:rPr>
              <a:t>Adjectives</a:t>
            </a:r>
            <a:endParaRPr lang="en-PH" altLang="en-US" sz="9600" dirty="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5" y="1230630"/>
            <a:ext cx="8114030" cy="1116965"/>
          </a:xfrm>
        </p:spPr>
        <p:txBody>
          <a:bodyPr/>
          <a:p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What is adjectives?</a:t>
            </a:r>
            <a:endParaRPr lang="en-PH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825" y="2347595"/>
            <a:ext cx="8114030" cy="3098165"/>
          </a:xfrm>
        </p:spPr>
        <p:txBody>
          <a:bodyPr/>
          <a:p>
            <a:r>
              <a:rPr lang="en-PH" altLang="en-US" sz="4000">
                <a:latin typeface="Comic Sans MS" panose="030F0702030302020204" charset="0"/>
                <a:cs typeface="Comic Sans MS" panose="030F0702030302020204" charset="0"/>
              </a:rPr>
              <a:t>is a word/s that describes nouns</a:t>
            </a:r>
            <a:endParaRPr lang="en-PH" altLang="en-US" sz="40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5" y="1230630"/>
            <a:ext cx="8114030" cy="1116965"/>
          </a:xfrm>
        </p:spPr>
        <p:txBody>
          <a:bodyPr/>
          <a:p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What is adjectives?</a:t>
            </a:r>
            <a:endParaRPr lang="en-PH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825" y="2347595"/>
            <a:ext cx="8114030" cy="3098165"/>
          </a:xfrm>
        </p:spPr>
        <p:txBody>
          <a:bodyPr/>
          <a:p>
            <a:r>
              <a:rPr lang="en-PH" altLang="en-US" sz="4000">
                <a:latin typeface="Comic Sans MS" panose="030F0702030302020204" charset="0"/>
                <a:cs typeface="Comic Sans MS" panose="030F0702030302020204" charset="0"/>
              </a:rPr>
              <a:t>is a word/s that describes </a:t>
            </a:r>
            <a:r>
              <a:rPr lang="en-PH" altLang="en-US" sz="4000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</a:rPr>
              <a:t>nouns</a:t>
            </a:r>
            <a:endParaRPr lang="en-PH" altLang="en-US" sz="4000">
              <a:solidFill>
                <a:srgbClr val="FFFF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lvl="2"/>
            <a:r>
              <a:rPr lang="en-PH" altLang="en-US" sz="2850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</a:rPr>
              <a:t>people</a:t>
            </a:r>
            <a:endParaRPr lang="en-PH" altLang="en-US" sz="2850">
              <a:solidFill>
                <a:srgbClr val="FFFF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lvl="2"/>
            <a:r>
              <a:rPr lang="en-PH" altLang="en-US" sz="2850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</a:rPr>
              <a:t>places</a:t>
            </a:r>
            <a:endParaRPr lang="en-PH" altLang="en-US" sz="2850">
              <a:solidFill>
                <a:srgbClr val="FFFF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lvl="2"/>
            <a:r>
              <a:rPr lang="en-PH" altLang="en-US" sz="2850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</a:rPr>
              <a:t>things</a:t>
            </a:r>
            <a:endParaRPr lang="en-PH" altLang="en-US" sz="2850">
              <a:solidFill>
                <a:srgbClr val="FFFF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lvl="2"/>
            <a:endParaRPr lang="en-PH" altLang="en-US" sz="2850">
              <a:solidFill>
                <a:srgbClr val="FFFF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365" y="574040"/>
            <a:ext cx="8560435" cy="1251585"/>
          </a:xfrm>
        </p:spPr>
        <p:txBody>
          <a:bodyPr/>
          <a:p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Example:</a:t>
            </a:r>
            <a:endParaRPr lang="en-PH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490" y="2846070"/>
            <a:ext cx="7814310" cy="3331210"/>
          </a:xfrm>
        </p:spPr>
        <p:txBody>
          <a:bodyPr/>
          <a:p>
            <a:pPr marL="0" indent="0">
              <a:buNone/>
            </a:pPr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 The teacher is wearing a </a:t>
            </a:r>
            <a:r>
              <a:rPr lang="en-PH" altLang="en-US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shiny pink blouse</a:t>
            </a:r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PH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365" y="574040"/>
            <a:ext cx="8560435" cy="1251585"/>
          </a:xfrm>
        </p:spPr>
        <p:txBody>
          <a:bodyPr/>
          <a:p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Example:</a:t>
            </a:r>
            <a:endParaRPr lang="en-PH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490" y="2846070"/>
            <a:ext cx="7814310" cy="3331210"/>
          </a:xfrm>
        </p:spPr>
        <p:txBody>
          <a:bodyPr/>
          <a:p>
            <a:pPr marL="0" indent="0">
              <a:buNone/>
            </a:pPr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 The teacher is wearing a </a:t>
            </a:r>
            <a:r>
              <a:rPr lang="en-PH" altLang="en-US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shiny pink</a:t>
            </a:r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PH" altLang="en-US" u="sng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blouse</a:t>
            </a:r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PH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0235565" y="2144395"/>
            <a:ext cx="15240" cy="70167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608820" y="1499235"/>
            <a:ext cx="150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PH" altLang="en-US" sz="36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Noun</a:t>
            </a:r>
            <a:endParaRPr lang="en-PH" altLang="en-US" sz="36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365" y="574040"/>
            <a:ext cx="8560435" cy="1251585"/>
          </a:xfrm>
        </p:spPr>
        <p:txBody>
          <a:bodyPr/>
          <a:p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Example:</a:t>
            </a:r>
            <a:endParaRPr lang="en-PH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490" y="2846070"/>
            <a:ext cx="7814310" cy="3331210"/>
          </a:xfrm>
        </p:spPr>
        <p:txBody>
          <a:bodyPr/>
          <a:p>
            <a:pPr marL="0" indent="0">
              <a:buNone/>
            </a:pPr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 The tecaher is wearing a </a:t>
            </a:r>
            <a:r>
              <a:rPr lang="en-PH" altLang="en-US" u="sng">
                <a:solidFill>
                  <a:srgbClr val="FE007E"/>
                </a:solidFill>
                <a:latin typeface="Comic Sans MS" panose="030F0702030302020204" charset="0"/>
                <a:cs typeface="Comic Sans MS" panose="030F0702030302020204" charset="0"/>
              </a:rPr>
              <a:t>shiny pink</a:t>
            </a:r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PH" altLang="en-US" u="sng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blouse</a:t>
            </a:r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PH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0235565" y="2144395"/>
            <a:ext cx="15240" cy="70167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7766685" y="4088130"/>
            <a:ext cx="2632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PH" altLang="en-US" sz="3600">
                <a:solidFill>
                  <a:srgbClr val="FE007E"/>
                </a:solidFill>
                <a:latin typeface="Comic Sans MS" panose="030F0702030302020204" charset="0"/>
                <a:cs typeface="Comic Sans MS" panose="030F0702030302020204" charset="0"/>
              </a:rPr>
              <a:t>Adjectives</a:t>
            </a:r>
            <a:endParaRPr lang="en-PH" altLang="en-US" sz="3600">
              <a:solidFill>
                <a:srgbClr val="FE007E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974455" y="3491230"/>
            <a:ext cx="0" cy="5969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9608820" y="1499235"/>
            <a:ext cx="1507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PH" altLang="en-US" sz="36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Noun</a:t>
            </a:r>
            <a:endParaRPr lang="en-PH" altLang="en-US" sz="36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945" y="817880"/>
            <a:ext cx="8658225" cy="1114425"/>
          </a:xfrm>
        </p:spPr>
        <p:txBody>
          <a:bodyPr/>
          <a:p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Example:</a:t>
            </a:r>
            <a:endParaRPr lang="en-PH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770" y="2400300"/>
            <a:ext cx="7645400" cy="3444875"/>
          </a:xfrm>
        </p:spPr>
        <p:txBody>
          <a:bodyPr/>
          <a:p>
            <a:pPr marL="0" indent="0">
              <a:buNone/>
            </a:pPr>
            <a:r>
              <a:rPr lang="en-PH" altLang="en-US" sz="4000"/>
              <a:t> It's a bright sunny day.</a:t>
            </a:r>
            <a:endParaRPr lang="en-PH" altLang="en-US"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945" y="817880"/>
            <a:ext cx="8658225" cy="1114425"/>
          </a:xfrm>
        </p:spPr>
        <p:txBody>
          <a:bodyPr/>
          <a:p>
            <a:r>
              <a:rPr lang="en-PH" altLang="en-US">
                <a:latin typeface="Comic Sans MS" panose="030F0702030302020204" charset="0"/>
                <a:cs typeface="Comic Sans MS" panose="030F0702030302020204" charset="0"/>
              </a:rPr>
              <a:t>Example:</a:t>
            </a:r>
            <a:endParaRPr lang="en-PH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770" y="2400300"/>
            <a:ext cx="7645400" cy="3444875"/>
          </a:xfrm>
        </p:spPr>
        <p:txBody>
          <a:bodyPr/>
          <a:p>
            <a:pPr marL="0" indent="0">
              <a:buNone/>
            </a:pPr>
            <a:r>
              <a:rPr lang="en-PH" altLang="en-US" sz="4000"/>
              <a:t> It's a </a:t>
            </a:r>
            <a:r>
              <a:rPr lang="en-PH" altLang="en-US" sz="4000" u="sng">
                <a:solidFill>
                  <a:srgbClr val="FE007E"/>
                </a:solidFill>
              </a:rPr>
              <a:t>bright sunny</a:t>
            </a:r>
            <a:r>
              <a:rPr lang="en-PH" altLang="en-US" sz="4000"/>
              <a:t> </a:t>
            </a:r>
            <a:r>
              <a:rPr lang="en-PH" altLang="en-US" sz="4000">
                <a:solidFill>
                  <a:schemeClr val="tx1"/>
                </a:solidFill>
              </a:rPr>
              <a:t>day</a:t>
            </a:r>
            <a:r>
              <a:rPr lang="en-PH" altLang="en-US" sz="4000"/>
              <a:t>.</a:t>
            </a:r>
            <a:endParaRPr lang="en-PH" altLang="en-US" sz="400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527165" y="3130550"/>
            <a:ext cx="0" cy="5969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5210810" y="3800475"/>
            <a:ext cx="2632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PH" altLang="en-US" sz="3600">
                <a:solidFill>
                  <a:srgbClr val="FE007E"/>
                </a:solidFill>
                <a:latin typeface="Comic Sans MS" panose="030F0702030302020204" charset="0"/>
                <a:cs typeface="Comic Sans MS" panose="030F0702030302020204" charset="0"/>
              </a:rPr>
              <a:t>Adjectives</a:t>
            </a:r>
            <a:endParaRPr lang="en-PH" altLang="en-US" sz="3600">
              <a:solidFill>
                <a:srgbClr val="FE007E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WPS Presentation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Comic Sans MS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Adjectives</vt:lpstr>
      <vt:lpstr>What is adjectives?</vt:lpstr>
      <vt:lpstr>What is adjectives?</vt:lpstr>
      <vt:lpstr>Example:</vt:lpstr>
      <vt:lpstr>Example:</vt:lpstr>
      <vt:lpstr>Example:</vt:lpstr>
      <vt:lpstr>Example:</vt:lpstr>
      <vt:lpstr>Example:</vt:lpstr>
      <vt:lpstr>Example:</vt:lpstr>
      <vt:lpstr>Adjectives also ask the questions:</vt:lpstr>
      <vt:lpstr>Example:</vt:lpstr>
      <vt:lpstr>What is Adjectives?  URL</vt:lpstr>
      <vt:lpstr>Adjectives Order</vt:lpstr>
      <vt:lpstr>References: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Lenovo</cp:lastModifiedBy>
  <cp:revision>2</cp:revision>
  <dcterms:created xsi:type="dcterms:W3CDTF">2020-01-18T07:05:00Z</dcterms:created>
  <dcterms:modified xsi:type="dcterms:W3CDTF">2020-01-18T11:58:07Z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1033-11.2.0.9127</vt:lpwstr>
  </property>
</Properties>
</file>